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313" r:id="rId3"/>
    <p:sldId id="281" r:id="rId4"/>
    <p:sldId id="381" r:id="rId5"/>
    <p:sldId id="382" r:id="rId6"/>
    <p:sldId id="312" r:id="rId7"/>
    <p:sldId id="319" r:id="rId8"/>
    <p:sldId id="352" r:id="rId9"/>
    <p:sldId id="391" r:id="rId10"/>
    <p:sldId id="379" r:id="rId11"/>
    <p:sldId id="377" r:id="rId12"/>
    <p:sldId id="353" r:id="rId13"/>
    <p:sldId id="374" r:id="rId14"/>
    <p:sldId id="397" r:id="rId15"/>
    <p:sldId id="396" r:id="rId16"/>
    <p:sldId id="383" r:id="rId17"/>
    <p:sldId id="386" r:id="rId18"/>
    <p:sldId id="375" r:id="rId19"/>
    <p:sldId id="388" r:id="rId20"/>
    <p:sldId id="348" r:id="rId21"/>
    <p:sldId id="385" r:id="rId22"/>
    <p:sldId id="389" r:id="rId23"/>
    <p:sldId id="387" r:id="rId24"/>
    <p:sldId id="393" r:id="rId25"/>
    <p:sldId id="380" r:id="rId26"/>
    <p:sldId id="398" r:id="rId27"/>
    <p:sldId id="390" r:id="rId28"/>
    <p:sldId id="394" r:id="rId29"/>
    <p:sldId id="392" r:id="rId30"/>
    <p:sldId id="400" r:id="rId31"/>
    <p:sldId id="384" r:id="rId32"/>
    <p:sldId id="322" r:id="rId33"/>
    <p:sldId id="399" r:id="rId34"/>
    <p:sldId id="372" r:id="rId35"/>
    <p:sldId id="373" r:id="rId36"/>
    <p:sldId id="376" r:id="rId37"/>
    <p:sldId id="401" r:id="rId38"/>
    <p:sldId id="370" r:id="rId39"/>
    <p:sldId id="39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94636" autoAdjust="0"/>
  </p:normalViewPr>
  <p:slideViewPr>
    <p:cSldViewPr>
      <p:cViewPr varScale="1">
        <p:scale>
          <a:sx n="181" d="100"/>
          <a:sy n="181" d="100"/>
        </p:scale>
        <p:origin x="-15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F270-D52E-4B10-8B01-894EF9554F7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0AA1-C7B9-4585-9E79-506BC73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78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40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84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95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65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4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77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4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5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44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8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42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9E71-1E7B-46EC-9049-114DED6D4902}" type="datetimeFigureOut">
              <a:rPr lang="cs-CZ" smtClean="0"/>
              <a:t>29.9.2013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BBD6-9CE7-403A-A1BE-0D8C0E925B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42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Viry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mobily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my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92348" y="6519446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fpl.cz</a:t>
            </a:r>
            <a:endParaRPr lang="cs-C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Chytré telefony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744626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2001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Ericsson R380 (2002 Nokia 7650, SE P800)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2002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Palm OS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Handspring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Treo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180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2002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Blackberry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RIM 5810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2003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Windows Mobile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HP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iPAQ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h6315</a:t>
            </a: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9035" name="Picture 11" descr="C:\!Zdar0904\BMP\ms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8077200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6" name="Picture 12" descr="C:\!Zdar0904\BMP\ms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8077200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755576" y="116632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Mobily v roce 2004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16576" y="1052736"/>
            <a:ext cx="36102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endParaRPr lang="cs-CZ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Windows Mobile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Palm OS</a:t>
            </a:r>
          </a:p>
        </p:txBody>
      </p:sp>
    </p:spTree>
    <p:extLst>
      <p:ext uri="{BB962C8B-B14F-4D97-AF65-F5344CB8AC3E}">
        <p14:creationId xmlns:p14="http://schemas.microsoft.com/office/powerpoint/2010/main" val="9350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C:\!Zdar0904\BMP\symb_telefony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0375"/>
            <a:ext cx="80772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!Zdar0904\BMP\symb_firmy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6144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H1 2004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Prodáno 5 milionů nových telefonů</a:t>
            </a:r>
          </a:p>
        </p:txBody>
      </p:sp>
    </p:spTree>
    <p:extLst>
      <p:ext uri="{BB962C8B-B14F-4D97-AF65-F5344CB8AC3E}">
        <p14:creationId xmlns:p14="http://schemas.microsoft.com/office/powerpoint/2010/main" val="2402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614431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H1 2004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Prodáno 5 milionů nových telefonů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První týden (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2012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iPhone 5 - 5 milionů telefonů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První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víkend (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iPhone 5s/5c - 9 milionů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telefonů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99382"/>
            <a:ext cx="2818576" cy="24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614431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H1 2004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Prodáno 5 milionů nových telefonů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Antiviry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F-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Secure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McAfee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SimWorks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TSG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Phone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Safe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FB-4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SoftBlock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5592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Yet another antivirus, still no virus</a:t>
            </a:r>
          </a:p>
        </p:txBody>
      </p:sp>
      <p:pic>
        <p:nvPicPr>
          <p:cNvPr id="5" name="Picture 4" descr="C:\!Zdar0904\BMP\anoth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80772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PalmOS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Phage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33388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září 2002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Overwriting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virus</a:t>
            </a:r>
          </a:p>
        </p:txBody>
      </p:sp>
      <p:pic>
        <p:nvPicPr>
          <p:cNvPr id="1026" name="Picture 2" descr="Ph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5"/>
            <a:ext cx="3096344" cy="44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SymbOS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Cabir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červen 2004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C:\!BIST04\BMP\cabir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72816"/>
            <a:ext cx="8367698" cy="49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44008" y="1043316"/>
            <a:ext cx="2163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Bluetooth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WinCE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Duts.A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červenec 2004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44008" y="1043316"/>
            <a:ext cx="2163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Bluetooth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C:\!Invex04\BMP\dus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1"/>
            <a:ext cx="5457800" cy="40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strike="sngStrike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Viry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mobily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my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850464"/>
            <a:ext cx="239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Malware</a:t>
            </a:r>
            <a:endParaRPr lang="cs-CZ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92348" y="6519446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cs-C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fpl.cz</a:t>
            </a:r>
            <a:endParaRPr lang="cs-C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29A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4" descr="C:\!Praha04\BMP\benny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6" y="819074"/>
            <a:ext cx="7859880" cy="58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Benny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/29A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5645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8.2.2004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Velký článek v příloze NY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Times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C:\!Invex04\BMP\benny_ny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02" y="2006842"/>
            <a:ext cx="6442809" cy="48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Benny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/29A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7906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25.11.2004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Domovní prohlídka, zabavení počítačů a médií</a:t>
            </a:r>
          </a:p>
        </p:txBody>
      </p:sp>
      <p:pic>
        <p:nvPicPr>
          <p:cNvPr id="5" name="Picture 4" descr="G:\!Invex05\G\benny_smal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9213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WinCE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Brador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22156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srpen 2004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Backdoor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ukr.net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23584"/>
            <a:ext cx="3960440" cy="5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SymbOS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CommWarrior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24352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řezen 2005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Bluetooth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MMS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04" y="1189484"/>
            <a:ext cx="4562831" cy="53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Chytré telefony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74462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2001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Ericsson R380 (2002 Nokia 7650, SE P800)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2002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Palm OS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Handspring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Treo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180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2002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Blackberry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RIM 5810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2003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Windows Mobile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HP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iPAQ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h6315</a:t>
            </a:r>
          </a:p>
        </p:txBody>
      </p:sp>
    </p:spTree>
    <p:extLst>
      <p:ext uri="{BB962C8B-B14F-4D97-AF65-F5344CB8AC3E}">
        <p14:creationId xmlns:p14="http://schemas.microsoft.com/office/powerpoint/2010/main" val="31103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Chytré telefony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744626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2001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Symbian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Ericsson R380 (2002 Nokia 7650, SE P800)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2002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Palm OS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Handspring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Treo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180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2002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Blackberry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RIM 5810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2003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Windows Mobile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HP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iPAQ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h6315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2007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iO</a:t>
            </a:r>
            <a:r>
              <a:rPr lang="en-US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iPhone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2008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Android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HTC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Dream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Android a 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iOS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4006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USA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Q2 2012 vs. Q2 2013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4" y="3356992"/>
            <a:ext cx="7450082" cy="29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Android a 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iOS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4006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Svět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Q2 2012 vs. Q2 2013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1" y="2852936"/>
            <a:ext cx="8256943" cy="37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Android a 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iOS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2435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Apple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store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1060148"/>
            <a:ext cx="2506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Google play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46508"/>
            <a:ext cx="8352928" cy="48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Malé ohlédnutí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59987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1987-1995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Doba 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DOSová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1995-2000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Makrověk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1994-2004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Éra 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massmailová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2004-????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Etapa webová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Store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Play, Market …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7999306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Ověřování identity 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autora</a:t>
            </a:r>
            <a:b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Googl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dev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účet za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$25 vs. $100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3rd party aplikace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 </a:t>
            </a:r>
            <a:r>
              <a:rPr lang="cs-C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schvalování aplikací</a:t>
            </a:r>
            <a:br>
              <a:rPr lang="cs-CZ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cs-CZ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www.usenix.org/system/files/conference/usenixsecurity13/sec13-paper_wang_2.pdf</a:t>
            </a:r>
            <a:endParaRPr lang="cs-CZ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Sandbox</a:t>
            </a:r>
            <a:endParaRPr lang="cs-CZ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Apps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Permissions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Android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5407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Symantec, F-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Secure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Trend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Micro</a:t>
            </a: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6" y="1772816"/>
            <a:ext cx="4331488" cy="2672536"/>
          </a:xfrm>
          <a:prstGeom prst="rect">
            <a:avLst/>
          </a:prstGeom>
        </p:spPr>
      </p:pic>
      <p:pic>
        <p:nvPicPr>
          <p:cNvPr id="43010" name="Picture 2" descr="Source: Trend Mic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6" y="4653136"/>
            <a:ext cx="4896544" cy="20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23" y="1714500"/>
            <a:ext cx="37941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1603" name="Picture 3" descr="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2050"/>
            <a:ext cx="85344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7" name="Picture 7" descr="http://www.allegracombriccola.net/public/bra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55576" y="116632"/>
            <a:ext cx="828092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už to zvolna začíná …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Prachy, prachy, prachy …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95375"/>
            <a:ext cx="83915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Premium SMS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058" name="Picture 2" descr="http://www.securelist.com/en/images/pictures/klblog/81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0910"/>
            <a:ext cx="3116897" cy="553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securelist.com/en/images/pictures/klblog/81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116897" cy="553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Premium SMS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805066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A1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Aggregator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Limited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Upravená verze hry (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Angry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Birds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pár dalších)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Tři SMS á £ 5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Způsobená škoda v UK £ 27 850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Pokuta od regulátora £ 50 000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vrátit všem zákazníkům peníze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Perkele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3696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Injektovaný skript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Zadej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info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 mobilu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QR kód</a:t>
            </a:r>
          </a:p>
        </p:txBody>
      </p:sp>
      <p:pic>
        <p:nvPicPr>
          <p:cNvPr id="36866" name="Picture 2" descr="http://krebsonsecurity.com/wp-content/uploads/2013/08/PERKELEcoll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2" y="1245840"/>
            <a:ext cx="36766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2" y="3573016"/>
            <a:ext cx="4320480" cy="31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Perkele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034" name="Picture 2" descr="http://krebsonsecurity.com/wp-content/uploads/2013/08/devictlistredac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2886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Jedna z možností obrany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057841"/>
            <a:ext cx="838473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Všemohoucí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věčný Bože, který jsi nás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stvořil</a:t>
            </a: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 obrazu svému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 nařídil jsi nám, abychom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všechno</a:t>
            </a: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dobré, pravdivé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 krásné hledali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především</a:t>
            </a: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 božské osobě Tvého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jediného syna, našeho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pána</a:t>
            </a: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Ježíše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Krista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prosíme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Tě, dej, abychom,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orodování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svatého Izidora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biskupa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učitele,</a:t>
            </a: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cestách internetem vedli naše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ruce a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oči k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tomu,</a:t>
            </a: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je milé Tobě a každého člověka, kterého</a:t>
            </a:r>
          </a:p>
          <a:p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potkáme, přijímali s láskou a trpělivostí.</a:t>
            </a:r>
          </a:p>
          <a:p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Skrze 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Krista našeho 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Pána.</a:t>
            </a:r>
          </a:p>
          <a:p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Amen.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136904" cy="56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jako host vystoupí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10" y="980728"/>
            <a:ext cx="5149860" cy="56352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58" y="980728"/>
            <a:ext cx="5149860" cy="56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Životní prostředí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712438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1987-1995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Doba 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DOSová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MS-DOS jako dominující operační systé</a:t>
            </a: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1995-2000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Makrověk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Příliš chytré aplikace MS Office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1994-2004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Éra 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massmailová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Internet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2004-????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Etapa webová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Internet dostupný pro každého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Internet v roce 1993 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6" descr="ces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58" y="952458"/>
            <a:ext cx="7308701" cy="54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Vymření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59987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1987-1995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Doba 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DOSová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Windows 95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1995-2000	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Makrověk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Office 2000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1994-2004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Éra </a:t>
            </a:r>
            <a:r>
              <a:rPr lang="cs-CZ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massmailová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XP SP2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Mydoom.A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2004-????	</a:t>
            </a:r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Etapa webová</a:t>
            </a: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 bohužel ….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6" y="1557184"/>
            <a:ext cx="33575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Mobilní zařízení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31454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HP 95LX (1991)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OQO 01 (2004)</a:t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!Praha0511\BMP\mobile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3800"/>
            <a:ext cx="81534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Chytré telefony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C:\!Zdar0904\BMP\mobilni telefony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7738"/>
            <a:ext cx="8153400" cy="59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8280920" cy="57606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Mikko</a:t>
            </a: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Hypponen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16576" y="1052736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!Praha04\BMP\av_tes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6" y="819074"/>
            <a:ext cx="7859880" cy="58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245</Words>
  <Application>Microsoft Office PowerPoint</Application>
  <PresentationFormat>Předvádění na obrazovce (4:3)</PresentationFormat>
  <Paragraphs>145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Viry, mobily a my</vt:lpstr>
      <vt:lpstr>Viry, mobily a my</vt:lpstr>
      <vt:lpstr>Malé ohlédnutí</vt:lpstr>
      <vt:lpstr>Životní prostředí</vt:lpstr>
      <vt:lpstr>Internet v roce 1993 </vt:lpstr>
      <vt:lpstr>Vymření</vt:lpstr>
      <vt:lpstr>Mobilní zařízení</vt:lpstr>
      <vt:lpstr>Chytré telefony</vt:lpstr>
      <vt:lpstr>Mikko Hypponen</vt:lpstr>
      <vt:lpstr>Chytré telefony</vt:lpstr>
      <vt:lpstr>Prezentace aplikace PowerPoint</vt:lpstr>
      <vt:lpstr>Symbian</vt:lpstr>
      <vt:lpstr>Symbian</vt:lpstr>
      <vt:lpstr>Symbian</vt:lpstr>
      <vt:lpstr>Symbian</vt:lpstr>
      <vt:lpstr>Symbian</vt:lpstr>
      <vt:lpstr>PalmOS/Phage</vt:lpstr>
      <vt:lpstr>SymbOS/Cabir</vt:lpstr>
      <vt:lpstr>WinCE/Duts.A</vt:lpstr>
      <vt:lpstr>29A</vt:lpstr>
      <vt:lpstr>Benny/29A</vt:lpstr>
      <vt:lpstr>Benny/29A</vt:lpstr>
      <vt:lpstr>WinCE/Brador</vt:lpstr>
      <vt:lpstr>SymbOS/CommWarrior</vt:lpstr>
      <vt:lpstr>Chytré telefony</vt:lpstr>
      <vt:lpstr>Chytré telefony</vt:lpstr>
      <vt:lpstr>Android a iOS</vt:lpstr>
      <vt:lpstr>Android a iOS</vt:lpstr>
      <vt:lpstr>Android a iOS</vt:lpstr>
      <vt:lpstr>Store, Play, Market …</vt:lpstr>
      <vt:lpstr>Android</vt:lpstr>
      <vt:lpstr>Prezentace aplikace PowerPoint</vt:lpstr>
      <vt:lpstr>Prachy, prachy, prachy …</vt:lpstr>
      <vt:lpstr>Premium SMS</vt:lpstr>
      <vt:lpstr>Premium SMS</vt:lpstr>
      <vt:lpstr>Perkele</vt:lpstr>
      <vt:lpstr>Perkele</vt:lpstr>
      <vt:lpstr>Jedna z možností obrany</vt:lpstr>
      <vt:lpstr>A jako host vystoupí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Viry, mobily a my</dc:title>
  <dc:creator>FPL</dc:creator>
  <cp:lastModifiedBy>FPL</cp:lastModifiedBy>
  <cp:revision>174</cp:revision>
  <dcterms:created xsi:type="dcterms:W3CDTF">2012-01-25T14:14:15Z</dcterms:created>
  <dcterms:modified xsi:type="dcterms:W3CDTF">2013-09-29T21:08:02Z</dcterms:modified>
</cp:coreProperties>
</file>